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7F54-8338-6341-B96D-879388C0CAF2}" type="datetimeFigureOut">
              <a:rPr lang="en-US" smtClean="0"/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A436-FCF3-EB4B-B54A-1514A30B2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013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7F54-8338-6341-B96D-879388C0CAF2}" type="datetimeFigureOut">
              <a:rPr lang="en-US" smtClean="0"/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A436-FCF3-EB4B-B54A-1514A30B2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05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7F54-8338-6341-B96D-879388C0CAF2}" type="datetimeFigureOut">
              <a:rPr lang="en-US" smtClean="0"/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A436-FCF3-EB4B-B54A-1514A30B2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5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7F54-8338-6341-B96D-879388C0CAF2}" type="datetimeFigureOut">
              <a:rPr lang="en-US" smtClean="0"/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A436-FCF3-EB4B-B54A-1514A30B2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6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7F54-8338-6341-B96D-879388C0CAF2}" type="datetimeFigureOut">
              <a:rPr lang="en-US" smtClean="0"/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A436-FCF3-EB4B-B54A-1514A30B2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7F54-8338-6341-B96D-879388C0CAF2}" type="datetimeFigureOut">
              <a:rPr lang="en-US" smtClean="0"/>
              <a:t>9/6/17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A436-FCF3-EB4B-B54A-1514A30B2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4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7F54-8338-6341-B96D-879388C0CAF2}" type="datetimeFigureOut">
              <a:rPr lang="en-US" smtClean="0"/>
              <a:t>9/6/17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A436-FCF3-EB4B-B54A-1514A30B2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19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7F54-8338-6341-B96D-879388C0CAF2}" type="datetimeFigureOut">
              <a:rPr lang="en-US" smtClean="0"/>
              <a:t>9/6/17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A436-FCF3-EB4B-B54A-1514A30B2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5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7F54-8338-6341-B96D-879388C0CAF2}" type="datetimeFigureOut">
              <a:rPr lang="en-US" smtClean="0"/>
              <a:t>9/6/17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A436-FCF3-EB4B-B54A-1514A30B2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07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7F54-8338-6341-B96D-879388C0CAF2}" type="datetimeFigureOut">
              <a:rPr lang="en-US" smtClean="0"/>
              <a:t>9/6/17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A436-FCF3-EB4B-B54A-1514A30B2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6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7F54-8338-6341-B96D-879388C0CAF2}" type="datetimeFigureOut">
              <a:rPr lang="en-US" smtClean="0"/>
              <a:t>9/6/17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A436-FCF3-EB4B-B54A-1514A30B2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60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B7F54-8338-6341-B96D-879388C0CAF2}" type="datetimeFigureOut">
              <a:rPr lang="en-US" smtClean="0"/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8A436-FCF3-EB4B-B54A-1514A30B2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59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 10 Textbook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Accessing Your Online Textbook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346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Digital Science 10 Textbook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/>
              <a:t>Log into google with your ECSD account.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/>
              <a:t>In the waffle menu go to the Classroom. 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/>
              <a:t>At the top you should be able to Join a classroom by clicking on the + sign.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/>
              <a:t>You will be prompted to enter a code: </a:t>
            </a:r>
            <a:r>
              <a:rPr lang="en-US" b="1" dirty="0" smtClean="0"/>
              <a:t>t9yqwi 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/>
              <a:t>You should not be able to enter a classroom called: </a:t>
            </a:r>
            <a:r>
              <a:rPr lang="en-US" b="1" dirty="0" smtClean="0"/>
              <a:t>LSL Science 10- Resources.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2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72</Words>
  <Application>Microsoft Macintosh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SCI 10 Textbook</vt:lpstr>
      <vt:lpstr>Digital Science 10 Textbook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 10 Textbook</dc:title>
  <dc:creator>Pilipchuk, Cheryl</dc:creator>
  <cp:lastModifiedBy>Pilipchuk, Cheryl</cp:lastModifiedBy>
  <cp:revision>1</cp:revision>
  <dcterms:created xsi:type="dcterms:W3CDTF">2017-09-07T04:01:20Z</dcterms:created>
  <dcterms:modified xsi:type="dcterms:W3CDTF">2017-09-07T04:08:59Z</dcterms:modified>
</cp:coreProperties>
</file>